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05388" ContentType="image/png"/>
  <Default Extension="833977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15dfe7531.13905388"/>
  <Relationship Id="rId3" Type="http://schemas.openxmlformats.org/officeDocument/2006/relationships/image" Target="../media/logo_673b281602a8922.833977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Assessing Elimination of Arrhythmogenic Fibrotic Substrate by Late Gadolinium Enhancement-MRI" descr="Assessing Elimination of Arrhythmogenic Fibrotic Substrate by Late Gadolinium Enhancement-M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 L, Roca-Luque I, Althoff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essing Elimination of Arrhythmogenic Fibrotic Substrate by Late Gadolinium Enhancement-M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2024-11-18T11:42:14Z</dcterms:created>
  <dcterms:modified xsi:type="dcterms:W3CDTF">2024-11-18T11:42:14Z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