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5429351" ContentType="image/png"/>
  <Default Extension="7731338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61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272e9c6de41.25429351"/>
  <Relationship Id="rId3" Type="http://schemas.openxmlformats.org/officeDocument/2006/relationships/image" Target="../media/logo_673b272ec402c42.7731338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29150"/>
          <a:chOff x="9525" y="9525"/>
          <a:chExt cx="9229725" cy="4629150"/>
        </a:xfrm>
      </p:grpSpPr>
      <p:pic>
        <p:nvPicPr>
          <p:cNvPr id="1" name="Recurrence of Any Atrial Tachyarrhythmia, Stratified by Ablation Energy" descr="Recurrence of Any Atrial Tachyarrhythmia, Stratified by Ablation Energ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867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drade JG, Turgeon RD, Macle L, Deyell M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currence of Any Atrial Tachyarrhythmia, Stratified by Ablation Energ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3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2024-11-18T11:38:22Z</dcterms:created>
  <dcterms:modified xsi:type="dcterms:W3CDTF">2024-11-18T11:38:22Z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