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8797081" ContentType="image/png"/>
  <Default Extension="1093582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470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2a8155dc501.98797081"/>
  <Relationship Id="rId3" Type="http://schemas.openxmlformats.org/officeDocument/2006/relationships/image" Target="../media/logo_673b2a816da9092.1093582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800600"/>
          <a:chOff x="9525" y="9525"/>
          <a:chExt cx="9229725" cy="4800600"/>
        </a:xfrm>
      </p:grpSpPr>
      <p:pic>
        <p:nvPicPr>
          <p:cNvPr id="1" name="Recurrence of Symptomatic Atrial Tachyarrhythmia, Stratified by Ablation Energy" descr="Recurrence of Symptomatic Atrial Tachyarrhythmia, Stratified by Ablation Energ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0386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ndrade JG, Turgeon RD, Macle L, Deyell MW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ecurrence of Symptomatic Atrial Tachyarrhythmia, Stratified by Ablation Energ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2;17:e1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3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2024-11-18T11:52:33Z</dcterms:created>
  <dcterms:modified xsi:type="dcterms:W3CDTF">2024-11-18T11:52:33Z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