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784492" ContentType="image/png"/>
  <Default Extension="421469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2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768781da61.34784492"/>
  <Relationship Id="rId3" Type="http://schemas.openxmlformats.org/officeDocument/2006/relationships/image" Target="../media/logo_673b27688e0ae62.421469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67100"/>
          <a:chOff x="9525" y="9525"/>
          <a:chExt cx="9229725" cy="3467100"/>
        </a:xfrm>
      </p:grpSpPr>
      <p:pic>
        <p:nvPicPr>
          <p:cNvPr id="1" name="Freedom from Atrial Tachyarrhythmia in the EARLY-AF Trial" descr="Freedom from Atrial Tachyarrhythmia in the EARLY-AF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05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, Turgeon RD, Macle L, Deyell M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eedom from Atrial Tachyarrhythmia in the EARLY-AF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2024-11-18T11:39:20Z</dcterms:created>
  <dcterms:modified xsi:type="dcterms:W3CDTF">2024-11-18T11:39:20Z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