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096626" ContentType="image/png"/>
  <Default Extension="67841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d2bfc7e81.31096626"/>
  <Relationship Id="rId3" Type="http://schemas.openxmlformats.org/officeDocument/2006/relationships/image" Target="../media/logo_673b28d2d52dc72.67841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Primary and Secondary Outcomes in the EARLY-AF Study" descr="Primary and Secondary Outcomes in the EARLY-AF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Turgeon RD, Macle L, Deyell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mary and Secondary Outcomes in the EARLY-AF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2024-11-18T11:45:22Z</dcterms:created>
  <dcterms:modified xsi:type="dcterms:W3CDTF">2024-11-18T11:45:22Z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