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011141" ContentType="image/png"/>
  <Default Extension="751280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7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c14738a031.49011141"/>
  <Relationship Id="rId3" Type="http://schemas.openxmlformats.org/officeDocument/2006/relationships/image" Target="../media/logo_673b2c14838de92.751280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43450"/>
          <a:chOff x="9525" y="9525"/>
          <a:chExt cx="9229725" cy="4743450"/>
        </a:xfrm>
      </p:grpSpPr>
      <p:pic>
        <p:nvPicPr>
          <p:cNvPr id="1" name="AF Burden in Patients Treated with Firstline Ablation Versus First-line AAD Therapy" descr="AF Burden in Patients Treated with Firstline Ablation Versus First-line AAD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3981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ade JG, Turgeon RD, Macle L, Deyell M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F Burden in Patients Treated with Firstline Ablation Versus First-line AAD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2024-11-18T11:59:16Z</dcterms:created>
  <dcterms:modified xsi:type="dcterms:W3CDTF">2024-11-18T11:59:16Z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