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071730" ContentType="image/png"/>
  <Default Extension="289989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69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a499461811.43071730"/>
  <Relationship Id="rId3" Type="http://schemas.openxmlformats.org/officeDocument/2006/relationships/image" Target="../media/logo_673b2a499afed22.289989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86525"/>
          <a:chOff x="9525" y="9525"/>
          <a:chExt cx="9229725" cy="6486525"/>
        </a:xfrm>
      </p:grpSpPr>
      <p:pic>
        <p:nvPicPr>
          <p:cNvPr id="1" name="Impella Position " descr="Impella Position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724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ein R, Patel C, Mercado-Alamo A, Schreiber T, Kak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ella Position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2024-11-18T11:51:37Z</dcterms:created>
  <dcterms:modified xsi:type="dcterms:W3CDTF">2024-11-18T11:51:37Z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