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312679" ContentType="image/png"/>
  <Default Extension="533476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64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82d9293831.83312679"/>
  <Relationship Id="rId3" Type="http://schemas.openxmlformats.org/officeDocument/2006/relationships/image" Target="../media/logo_673b282da5ed712.533476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67075"/>
          <a:chOff x="9525" y="9525"/>
          <a:chExt cx="9229725" cy="3267075"/>
        </a:xfrm>
      </p:grpSpPr>
      <p:pic>
        <p:nvPicPr>
          <p:cNvPr id="1" name="Impella Device Technical Specifications" descr="Impella Device Technical Specific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05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ein R, Patel C, Mercado-Alamo A, Schreiber T, Kak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pella Device Technical Specific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2024-11-18T11:42:37Z</dcterms:created>
  <dcterms:modified xsi:type="dcterms:W3CDTF">2024-11-18T11:42:37Z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