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545630" ContentType="image/png"/>
  <Default Extension="946082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65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8cdde7de41.19545630"/>
  <Relationship Id="rId3" Type="http://schemas.openxmlformats.org/officeDocument/2006/relationships/image" Target="../media/logo_673b28ce03fe042.946082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utomated Impella Controller" descr="Automated Impella Controll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124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ein R, Patel C, Mercado-Alamo A, Schreiber T, Kak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utomated Impella Controll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2024-11-18T11:45:18Z</dcterms:created>
  <dcterms:modified xsi:type="dcterms:W3CDTF">2024-11-18T11:45:18Z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