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958451" ContentType="image/png"/>
  <Default Extension="498013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64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82f0508911.74958451"/>
  <Relationship Id="rId3" Type="http://schemas.openxmlformats.org/officeDocument/2006/relationships/image" Target="../media/logo_673b282f21a2f42.498013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33825"/>
          <a:chOff x="9525" y="9525"/>
          <a:chExt cx="9229725" cy="3933825"/>
        </a:xfrm>
      </p:grpSpPr>
      <p:pic>
        <p:nvPicPr>
          <p:cNvPr id="1" name="CT Predictors for Coronary Obstruction with Valve-in-valve Transcatheter Aortic Valve Replacement" descr="CT Predictors for Coronary Obstruction with Valve-in-valve Transcatheter Aortic Valve Replace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171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rdoncin E, Paone G, Byku 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T Predictors for Coronary Obstruction with Valve-in-valve Transcatheter Aortic Valve Replace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2024-11-18T11:42:39Z</dcterms:created>
  <dcterms:modified xsi:type="dcterms:W3CDTF">2024-11-18T11:42:39Z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