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574156" ContentType="image/png"/>
  <Default Extension="52345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6481cdbb01.67574156"/>
  <Relationship Id="rId3" Type="http://schemas.openxmlformats.org/officeDocument/2006/relationships/image" Target="../media/logo_673b264838af562.52345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Rescue Snorkel Stenting for Acute Coronary Obstruction of the Left Main Coronary Artery" descr="Rescue Snorkel Stenting for Acute Coronary Obstruction of the Left Main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doncin E, Paone G, Byku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cue Snorkel Stenting for Acute Coronary Obstruction of the Left Main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2024-11-18T11:34:32Z</dcterms:created>
  <dcterms:modified xsi:type="dcterms:W3CDTF">2024-11-18T11:34:32Z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