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7692855" ContentType="image/png"/>
  <Default Extension="2494283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60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26d3a4ed381.97692855"/>
  <Relationship Id="rId3" Type="http://schemas.openxmlformats.org/officeDocument/2006/relationships/image" Target="../media/logo_673b26d3c124702.2494283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72150"/>
          <a:chOff x="9525" y="9525"/>
          <a:chExt cx="9229725" cy="5772150"/>
        </a:xfrm>
      </p:grpSpPr>
      <p:pic>
        <p:nvPicPr>
          <p:cNvPr id="1" name="Left BASILICA" descr="Left BASILIC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5010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rdoncin E, Paone G, Byku 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ft BASILIC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2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2024-11-18T11:36:51Z</dcterms:created>
  <dcterms:modified xsi:type="dcterms:W3CDTF">2024-11-18T11:36:51Z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