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692855" ContentType="image/png"/>
  <Default Extension="249428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6d3a4ed381.97692855"/>
  <Relationship Id="rId3" Type="http://schemas.openxmlformats.org/officeDocument/2006/relationships/image" Target="../media/logo_673b26d3c124702.249428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Left BASILICA" descr="Left BASIL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doncin E, Paone G, Byku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BASILI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2024-11-18T11:36:51Z</dcterms:created>
  <dcterms:modified xsi:type="dcterms:W3CDTF">2024-11-18T11:36:51Z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