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509377" ContentType="image/png"/>
  <Default Extension="444488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aedb315581.65509377"/>
  <Relationship Id="rId3" Type="http://schemas.openxmlformats.org/officeDocument/2006/relationships/image" Target="../media/logo_673b2aedcd2bd92.444488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Location of the Atrioventricular Node and Basal Annular Plane" descr="Location of the Atrioventricular Node and Basal Annular Pla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dique S, Khanal R, Vora AN, Gad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cation of the Atrioventricular Node and Basal Annular Pla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2024-11-18T11:54:21Z</dcterms:created>
  <dcterms:modified xsi:type="dcterms:W3CDTF">2024-11-18T11:54:21Z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