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123984" ContentType="image/png"/>
  <Default Extension="719220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64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8327032191.17123984"/>
  <Relationship Id="rId3" Type="http://schemas.openxmlformats.org/officeDocument/2006/relationships/image" Target="../media/logo_673b2832780c642.719220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ranscatheter Aortic Valve Replacement According to the Double S-curve and Cusp-overlap Techniques" descr="Transcatheter Aortic Valve Replacement According to the Double S-curve and Cusp-overlap Techniqu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91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ddique S, Khanal R, Vora AN, Gad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catheter Aortic Valve Replacement According to the Double S-curve and Cusp-overlap Techniqu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2024-11-18T11:42:42Z</dcterms:created>
  <dcterms:modified xsi:type="dcterms:W3CDTF">2024-11-18T11:42:42Z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