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8204958" ContentType="image/png"/>
  <Default Extension="2296768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464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282f594dd11.38204958"/>
  <Relationship Id="rId3" Type="http://schemas.openxmlformats.org/officeDocument/2006/relationships/image" Target="../media/logo_673b282f70d7982.2296768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476875"/>
          <a:chOff x="9525" y="9525"/>
          <a:chExt cx="9229725" cy="5476875"/>
        </a:xfrm>
      </p:grpSpPr>
      <p:pic>
        <p:nvPicPr>
          <p:cNvPr id="1" name="Flush Port Orientation and Impact of Initial ‘Hat’ Marker Orientation in Evolut Deployment" descr="Flush Port Orientation and Impact of Initial ‘Hat’ Marker Orientation in Evolut Deployme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76750" cy="47148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iddique S, Khanal R, Vora AN, Gada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lush Port Orientation and Impact of Initial ‘Hat’ Marker Orientation in Evolut Deployme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2;16:e1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1.2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2024-11-18T11:42:39Z</dcterms:created>
  <dcterms:modified xsi:type="dcterms:W3CDTF">2024-11-18T11:42:39Z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