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204958" ContentType="image/png"/>
  <Default Extension="229676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82f594dd11.38204958"/>
  <Relationship Id="rId3" Type="http://schemas.openxmlformats.org/officeDocument/2006/relationships/image" Target="../media/logo_673b282f70d7982.229676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Flush Port Orientation and Impact of Initial ‘Hat’ Marker Orientation in Evolut Deployment" descr="Flush Port Orientation and Impact of Initial ‘Hat’ Marker Orientation in Evolut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dique S, Khanal R, Vora AN, Gad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sh Port Orientation and Impact of Initial ‘Hat’ Marker Orientation in Evolut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2024-11-18T11:42:39Z</dcterms:created>
  <dcterms:modified xsi:type="dcterms:W3CDTF">2024-11-18T11:42:39Z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