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65062" ContentType="image/png"/>
  <Default Extension="709926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82f63fe681.91765062"/>
  <Relationship Id="rId3" Type="http://schemas.openxmlformats.org/officeDocument/2006/relationships/image" Target="../media/logo_673b282f7354282.709926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Cardiac Protective Effects of Pirfenidone" descr="Cardiac Protective Effects of Pirfenido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2657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imo A, Spitaleri G, Nieri D, Tavanti LM, Meschi C, Panichella G, Lupón J, Pistelli F, Carrozzi L, Bayés-Genís A, Emd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Protective Effects of Pirfenido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2024-11-18T11:42:39Z</dcterms:created>
  <dcterms:modified xsi:type="dcterms:W3CDTF">2024-11-18T11:42:39Z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