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84213" ContentType="image/png"/>
  <Default Extension="971778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b1325b2051.28984213"/>
  <Relationship Id="rId3" Type="http://schemas.openxmlformats.org/officeDocument/2006/relationships/image" Target="../media/logo_673b2b13440c612.971778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Results from Preclinical Studies Involving Pirfenidone for Lung and Cardiac Disorders" descr="Results from Preclinical Studies Involving Pirfenidone for Lung and Cardiac Disord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81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imo A, Spitaleri G, Nieri D, Tavanti LM, Meschi C, Panichella G, Lupón J, Pistelli F, Carrozzi L, Bayés-Genís A, Emd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ults from Preclinical Studies Involving Pirfenidone for Lung and Cardiac Disord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2024-11-18T11:54:59Z</dcterms:created>
  <dcterms:modified xsi:type="dcterms:W3CDTF">2024-11-18T11:54:59Z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