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116250" ContentType="image/png"/>
  <Default Extension="505428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00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65f9ffd581.54116250"/>
  <Relationship Id="rId3" Type="http://schemas.openxmlformats.org/officeDocument/2006/relationships/image" Target="../media/logo_673b365fb299e42.505428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53025"/>
          <a:chOff x="9525" y="9525"/>
          <a:chExt cx="9229725" cy="5153025"/>
        </a:xfrm>
      </p:grpSpPr>
      <p:pic>
        <p:nvPicPr>
          <p:cNvPr id="1" name="Benefits and Concerns of Artificial Intelligence in Cardiovascular Research" descr="Benefits and Concerns of Artificial Intelligence in Cardiovascular Resear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ipley E, Joddrell M, Lip GY, Zheng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nefits and Concerns of Artificial Intelligence in Cardiovascular Resear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2024-11-18T12:43:11Z</dcterms:created>
  <dcterms:modified xsi:type="dcterms:W3CDTF">2024-11-18T12:43:11Z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