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6013949" ContentType="image/png"/>
  <Default Extension="0148651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70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2a92ac40f41.66013949"/>
  <Relationship Id="rId3" Type="http://schemas.openxmlformats.org/officeDocument/2006/relationships/image" Target="../media/logo_673b2a92be1c242.0148651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29075"/>
          <a:chOff x="9525" y="9525"/>
          <a:chExt cx="9229725" cy="4029075"/>
        </a:xfrm>
      </p:grpSpPr>
      <p:pic>
        <p:nvPicPr>
          <p:cNvPr id="1" name="Changes in Different Parameters Throughout Heart Failure Decompensation Up Until the Need for Hospital Admission" descr="Changes in Different Parameters Throughout Heart Failure Decompensation Up Until the Need for Hospital Admis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514850" cy="3143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ópez-Azor JC, Torre Ndl, Carmena MDGC, Pérez PC, Munera C, Clement IM, León RC, Álvarez-García J, Pachón M, Ynsaurriaga FA, Bodes RS, Jiménez JFD, Bagudá Jd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nges in Different Parameters Throughout Heart Failure Decompensation Up Until the Need for Hospital Admis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3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2024-11-18T11:52:50Z</dcterms:created>
  <dcterms:modified xsi:type="dcterms:W3CDTF">2024-11-18T11:52:50Z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