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97673" ContentType="image/png"/>
  <Default Extension="700848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b5de42901.12997673"/>
  <Relationship Id="rId3" Type="http://schemas.openxmlformats.org/officeDocument/2006/relationships/image" Target="../media/logo_673b28b5ed0b202.700848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HeartLogic Algorithm" descr="HeartLogic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33900" cy="5114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Azor JC, Torre Ndl, Carmena MDGC, Pérez PC, Munera C, Clement IM, León RC, Álvarez-García J, Pachón M, Ynsaurriaga FA, Bodes RS, Jiménez JFD, Bagudá J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Logic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2024-11-18T11:44:53Z</dcterms:created>
  <dcterms:modified xsi:type="dcterms:W3CDTF">2024-11-18T11:44:53Z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