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294954" ContentType="image/png"/>
  <Default Extension="67018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5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7aaf8f971.71294954"/>
  <Relationship Id="rId3" Type="http://schemas.openxmlformats.org/officeDocument/2006/relationships/image" Target="../media/logo_673b287ac77a852.67018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Evolution of the HeartLogic Index in a Patient with an Alert" descr="Evolution of the HeartLogic Index in a Patient with an Ale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2466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Azor JC, Torre Ndl, Carmena MDGC, Pérez PC, Munera C, Clement IM, León RC, Álvarez-García J, Pachón M, Ynsaurriaga FA, Bodes RS, Jiménez JFD, Bagudá J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olution of the HeartLogic Index in a Patient with an Ale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2024-11-18T11:43:54Z</dcterms:created>
  <dcterms:modified xsi:type="dcterms:W3CDTF">2024-11-18T11:43:54Z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