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1294954" ContentType="image/png"/>
  <Default Extension="6701822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4650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287aaf8f971.71294954"/>
  <Relationship Id="rId3" Type="http://schemas.openxmlformats.org/officeDocument/2006/relationships/image" Target="../media/logo_673b287ac77a852.6701822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600825"/>
          <a:chOff x="9525" y="9525"/>
          <a:chExt cx="9229725" cy="6600825"/>
        </a:xfrm>
      </p:grpSpPr>
      <p:pic>
        <p:nvPicPr>
          <p:cNvPr id="1" name="Evolution of the HeartLogic Index in a Patient with an Alert" descr="Evolution of the HeartLogic Index in a Patient with an Alert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85825"/>
            <a:ext cx="246697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López-Azor JC, Torre Ndl, Carmena MDGC, Pérez PC, Munera C, Clement IM, León RC, Álvarez-García J, Pachón M, Ynsaurriaga FA, Bodes RS, Jiménez JFD, Bagudá Jd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333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Evolution of the HeartLogic Index in a Patient with an Alert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5143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22;8:e13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858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21.35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">
  <a:themeElements>
    <a:clrScheme name="Theme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2024-11-18T11:43:54Z</dcterms:created>
  <dcterms:modified xsi:type="dcterms:W3CDTF">2024-11-18T11:43:54Z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