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995128" ContentType="image/png"/>
  <Default Extension="392401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96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4c654f3441.27995128"/>
  <Relationship Id="rId3" Type="http://schemas.openxmlformats.org/officeDocument/2006/relationships/image" Target="../media/logo_673b34c6691ea22.392401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43250"/>
          <a:chOff x="9525" y="9525"/>
          <a:chExt cx="9229725" cy="3143250"/>
        </a:xfrm>
      </p:grpSpPr>
      <p:pic>
        <p:nvPicPr>
          <p:cNvPr id="1" name="Performance of HeartLogic in the MultiSENSE and Real-world Studies" descr="Performance of HeartLogic in the MultiSENSE and Real-world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2257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ópez-Azor JC, Torre Ndl, Carmena MDGC, Pérez PC, Munera C, Clement IM, León RC, Álvarez-García J, Pachón M, Ynsaurriaga FA, Bodes RS, Jiménez JFD, Bagudá Jd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formance of HeartLogic in the MultiSENSE and Real-world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2024-11-18T12:36:22Z</dcterms:created>
  <dcterms:modified xsi:type="dcterms:W3CDTF">2024-11-18T12:36:22Z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