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540588" ContentType="image/png"/>
  <Default Extension="973967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5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602b1bc961.25540588"/>
  <Relationship Id="rId3" Type="http://schemas.openxmlformats.org/officeDocument/2006/relationships/image" Target="../media/logo_673b2602c549362.973967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43650"/>
          <a:chOff x="9525" y="9525"/>
          <a:chExt cx="9229725" cy="6343650"/>
        </a:xfrm>
      </p:grpSpPr>
      <p:pic>
        <p:nvPicPr>
          <p:cNvPr id="1" name="RE-HEART Registry Follow-Up Protocol Based on the HeartLogic Algorithm" descr="RE-HEART Registry Follow-Up Protocol Based on the HeartLogic Algori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52950" cy="5457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ópez-Azor JC, Torre Ndl, Carmena MDGC, Pérez PC, Munera C, Clement IM, León RC, Álvarez-García J, Pachón M, Ynsaurriaga FA, Bodes RS, Jiménez JFD, Bagudá J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-HEART Registry Follow-Up Protocol Based on the HeartLogic Algori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2024-11-18T11:33:22Z</dcterms:created>
  <dcterms:modified xsi:type="dcterms:W3CDTF">2024-11-18T11:33:22Z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