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992805" ContentType="image/png"/>
  <Default Extension="248875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ab36540231.75992805"/>
  <Relationship Id="rId3" Type="http://schemas.openxmlformats.org/officeDocument/2006/relationships/image" Target="../media/logo_673b1ab368d7d22.248875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Commercially Available Right Ventricular Assist Devices" descr="Commercially Available Right Ventricular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lippis EM, Topkara VK, Kirtane AJ, Takeda K, Naka Y, Garan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ercially Available Right Ventricular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2024-11-18T10:45:07Z</dcterms:created>
  <dcterms:modified xsi:type="dcterms:W3CDTF">2024-11-18T10:45:07Z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