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5992805" ContentType="image/png"/>
  <Default Extension="248875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29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ab36540231.75992805"/>
  <Relationship Id="rId3" Type="http://schemas.openxmlformats.org/officeDocument/2006/relationships/image" Target="../media/logo_673b1ab368d7d22.248875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33850"/>
          <a:chOff x="9525" y="9525"/>
          <a:chExt cx="9229725" cy="4133850"/>
        </a:xfrm>
      </p:grpSpPr>
      <p:pic>
        <p:nvPicPr>
          <p:cNvPr id="1" name="Commercially Available Right Ventricular Assist Devices" descr="Commercially Available Right Ventricular Assist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371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Filippis EM, Topkara VK, Kirtane AJ, Takeda K, Naka Y, Garan 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mercially Available Right Ventricular Assist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2024-11-18T10:45:07Z</dcterms:created>
  <dcterms:modified xsi:type="dcterms:W3CDTF">2024-11-18T10:45:07Z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