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54812" ContentType="image/png"/>
  <Default Extension="428396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be1462361.71254812"/>
  <Relationship Id="rId3" Type="http://schemas.openxmlformats.org/officeDocument/2006/relationships/image" Target="../media/logo_673b1abe193fe32.428396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Management of Right Ventricular Failure with Cardiogenic Shock" descr="Management of Right Ventricular Failure with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Topkara VK, Kirtane AJ, Takeda K, Naka Y, Garan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Right Ventricular Failure with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2024-11-18T10:45:18Z</dcterms:created>
  <dcterms:modified xsi:type="dcterms:W3CDTF">2024-11-18T10:45:18Z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