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254812" ContentType="image/png"/>
  <Default Extension="428396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abe1462361.71254812"/>
  <Relationship Id="rId3" Type="http://schemas.openxmlformats.org/officeDocument/2006/relationships/image" Target="../media/logo_673b1abe193fe32.428396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76750"/>
          <a:chOff x="9525" y="9525"/>
          <a:chExt cx="9229725" cy="4476750"/>
        </a:xfrm>
      </p:grpSpPr>
      <p:pic>
        <p:nvPicPr>
          <p:cNvPr id="1" name="Management of Right Ventricular Failure with Cardiogenic Shock" descr="Management of Right Ventricular Failure with Cardiogenic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14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lippis EM, Topkara VK, Kirtane AJ, Takeda K, Naka Y, Garan 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ement of Right Ventricular Failure with Cardiogenic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2024-11-18T10:45:18Z</dcterms:created>
  <dcterms:modified xsi:type="dcterms:W3CDTF">2024-11-18T10:45:18Z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