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54178254" ContentType="image/png"/>
  <Default Extension="2719886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17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607e809d01.54178254"/>
  <Relationship Id="rId3" Type="http://schemas.openxmlformats.org/officeDocument/2006/relationships/image" Target="../media/logo_673b16080621342.2719886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724400"/>
          <a:chOff x="9525" y="9525"/>
          <a:chExt cx="9229725" cy="4724400"/>
        </a:xfrm>
      </p:grpSpPr>
      <p:pic>
        <p:nvPicPr>
          <p:cNvPr id="1" name="Potential Implications of Swan-Ganz Catheter Monitoring in Cardiogenic Shock" descr="Potential Implications of Swan-Ganz Catheter Monitoring in Cardiogenic Shock"/>
          <p:cNvPicPr>
            <a:picLocks noChangeAspect="1"/>
          </p:cNvPicPr>
          <p:nvPr/>
        </p:nvPicPr>
        <p:blipFill>
          <a:blip r:embed="rId2"/>
          <a:stretch>
            <a:fillRect/>
          </a:stretch>
        </p:blipFill>
        <p:spPr>
          <a:xfrm>
            <a:off x="9525" y="885825"/>
            <a:ext cx="4524375" cy="3838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ertaina M, Galluzzo A, Morici N, Sacco A, Oliva F, Valente S, D’Ascenzo F, Frea S, Sbarra P, Petitti E, Prever SB, Boccuzzi G, Zanini P, Attisani M, Rametta F, Ferrari GMD, Noussan P, Iannaccone M]]></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otential Implications of Swan-Ganz Catheter Monitoring in Cardiogenic Shock]]></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1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1.32]]></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2024-11-18T10:25:12Z</dcterms:created>
  <dcterms:modified xsi:type="dcterms:W3CDTF">2024-11-18T10:25:12Z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