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20787984" ContentType="image/png"/>
  <Default Extension="24348333"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426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197b7b7da21.20787984"/>
  <Relationship Id="rId3" Type="http://schemas.openxmlformats.org/officeDocument/2006/relationships/image" Target="../media/logo_673b197b9350712.2434833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705600"/>
          <a:chOff x="9525" y="9525"/>
          <a:chExt cx="9229725" cy="6705600"/>
        </a:xfrm>
      </p:grpSpPr>
      <p:pic>
        <p:nvPicPr>
          <p:cNvPr id="1" name="Studies Evaluating Association Between Pulmonary Artery Catheter Use and Short-term Outcomes in Cardiogenic Shock Patients" descr="Studies Evaluating Association Between Pulmonary Artery Catheter Use and Short-term Outcomes in Cardiogenic Shock Patients"/>
          <p:cNvPicPr>
            <a:picLocks noChangeAspect="1"/>
          </p:cNvPicPr>
          <p:nvPr/>
        </p:nvPicPr>
        <p:blipFill>
          <a:blip r:embed="rId2"/>
          <a:stretch>
            <a:fillRect/>
          </a:stretch>
        </p:blipFill>
        <p:spPr>
          <a:xfrm>
            <a:off x="9525" y="990600"/>
            <a:ext cx="412432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Bertaina M, Galluzzo A, Morici N, Sacco A, Oliva F, Valente S, D’Ascenzo F, Frea S, Sbarra P, Petitti E, Prever SB, Boccuzzi G, Zanini P, Attisani M, Rametta F, Ferrari GMD, Noussan P, Iannaccone M]]></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tudies Evaluating Association Between Pulmonary Artery Catheter Use and Short-term Outcomes in Cardiogenic Shock Patients]]></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Cardiac Failure Review 2022;8:e15.]]></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cfr.2021.32]]></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2024-11-18T10:39:55Z</dcterms:created>
  <dcterms:modified xsi:type="dcterms:W3CDTF">2024-11-18T10:39:55Z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