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84364" ContentType="image/png"/>
  <Default Extension="67028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7c5da88c51.58384364"/>
  <Relationship Id="rId3" Type="http://schemas.openxmlformats.org/officeDocument/2006/relationships/image" Target="../media/logo_673b17c604cce22.67028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Forest Plot from a Meta-analysis of MI Following Coronary CT Angiography Versus Standard Care in Stable and Acute Chest Pain" descr="Forest Plot from a Meta-analysis of MI Following Coronary CT Angiography Versus Standard Care in Stable and Acute Chest P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waja T, Janus S, Al-Kindi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from a Meta-analysis of MI Following Coronary CT Angiography Versus Standard Care in Stable and Acute Chest P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2024-11-18T10:32:38Z</dcterms:created>
  <dcterms:modified xsi:type="dcterms:W3CDTF">2024-11-18T10:32:38Z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