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826592" ContentType="image/png"/>
  <Default Extension="712642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5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8d4954a501.88826592"/>
  <Relationship Id="rId3" Type="http://schemas.openxmlformats.org/officeDocument/2006/relationships/image" Target="../media/logo_673b18d4a7f0d52.712642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14725"/>
          <a:chOff x="9525" y="9525"/>
          <a:chExt cx="9229725" cy="3514725"/>
        </a:xfrm>
      </p:grpSpPr>
      <p:pic>
        <p:nvPicPr>
          <p:cNvPr id="1" name="Recommendations for Coronary CT Angiography Use in Clinical Scenarios by Different Clinical Practice Guidelines" descr="Recommendations for Coronary CT Angiography Use in Clinical Scenarios by Different Clinical Practice Guide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52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waja T, Janus S, Al-Kindi S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ommendations for Coronary CT Angiography Use in Clinical Scenarios by Different Clinical Practice Guide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2024-11-18T10:37:08Z</dcterms:created>
  <dcterms:modified xsi:type="dcterms:W3CDTF">2024-11-18T10:37:08Z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