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979786" ContentType="image/png"/>
  <Default Extension="532601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3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b139e21091.54979786"/>
  <Relationship Id="rId3" Type="http://schemas.openxmlformats.org/officeDocument/2006/relationships/image" Target="../media/logo_673b1b13b066292.532601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Performance of Coronary CT Angiography in Patients with Acute Coronary Syndrome in the VERDICT Trial" descr="Performance of Coronary CT Angiography in Patients with Acute Coronary Syndrome in the VERDICT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waja T, Janus S, Al-Kindi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formance of Coronary CT Angiography in Patients with Acute Coronary Syndrome in the VERDICT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2024-11-18T10:46:43Z</dcterms:created>
  <dcterms:modified xsi:type="dcterms:W3CDTF">2024-11-18T10:46:43Z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