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425750" ContentType="image/png"/>
  <Default Extension="322713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20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6f71ad6d81.81425750"/>
  <Relationship Id="rId3" Type="http://schemas.openxmlformats.org/officeDocument/2006/relationships/image" Target="../media/logo_673b16f73437e12.322713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86225"/>
          <a:chOff x="9525" y="9525"/>
          <a:chExt cx="9229725" cy="4086225"/>
        </a:xfrm>
      </p:grpSpPr>
      <p:pic>
        <p:nvPicPr>
          <p:cNvPr id="1" name="Coronary CT Angiography Showing SCAD in a 48-year-old Woman with Fibromuscular Dysplasia and Recurrent Coronary Artery Dissection" descr="Coronary CT Angiography Showing SCAD in a 48-year-old Woman with Fibromuscular Dysplasia and Recurrent Coronary Artery Diss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14850" cy="3219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waja T, Janus S, Al-Kindi S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ronary CT Angiography Showing SCAD in a 48-year-old Woman with Fibromuscular Dysplasia and Recurrent Coronary Artery Diss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2024-11-18T10:29:11Z</dcterms:created>
  <dcterms:modified xsi:type="dcterms:W3CDTF">2024-11-18T10:29:11Z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