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516774" ContentType="image/png"/>
  <Default Extension="165312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b8e5708a01.31516774"/>
  <Relationship Id="rId3" Type="http://schemas.openxmlformats.org/officeDocument/2006/relationships/image" Target="../media/logo_673b1b8e6fa0032.165312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Coronary CT Angiography Showing a Stent Fracture in a Patient Presenting with Chest Pain and Abnormal Stress Test" descr="Coronary CT Angiography Showing a Stent Fracture in a Patient Presenting with Chest Pain and Abnormal Stress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waja T, Janus S, Al-Kindi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CT Angiography Showing a Stent Fracture in a Patient Presenting with Chest Pain and Abnormal Stress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2024-11-18T10:48:46Z</dcterms:created>
  <dcterms:modified xsi:type="dcterms:W3CDTF">2024-11-18T10:48:46Z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