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3806107" ContentType="image/png"/>
  <Default Extension="768427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25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19280c58671.83806107"/>
  <Relationship Id="rId3" Type="http://schemas.openxmlformats.org/officeDocument/2006/relationships/image" Target="../media/logo_673b1928244df32.768427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Baseline Patient Characteristics" descr="Baseline Patient Characteristics"/>
          <p:cNvPicPr>
            <a:picLocks noChangeAspect="1"/>
          </p:cNvPicPr>
          <p:nvPr/>
        </p:nvPicPr>
        <p:blipFill>
          <a:blip r:embed="rId2"/>
          <a:stretch>
            <a:fillRect/>
          </a:stretch>
        </p:blipFill>
        <p:spPr>
          <a:xfrm>
            <a:off x="9525" y="885825"/>
            <a:ext cx="483870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Ning Tan SS, Koh KT, Fong AYY, Bujang MAb, Tiong LL, Cham YL, Ho KH, Tan CT, Khaw CS, Amin NHM, Oon YY, Said A, Lau KT, Yong KY, Pang DCL, Bhavnani CD, Wong IT, Shu FEP,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aseline Patient Characteristic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10.]]></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1.14]]></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2024-11-18T10:38:32Z</dcterms:created>
  <dcterms:modified xsi:type="dcterms:W3CDTF">2024-11-18T10:38:32Z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