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3682024" ContentType="image/png"/>
  <Default Extension="7265706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30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1aceefbdb31.93682024"/>
  <Relationship Id="rId3" Type="http://schemas.openxmlformats.org/officeDocument/2006/relationships/image" Target="../media/logo_673b1acf0ae2692.7265706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7000875"/>
          <a:chOff x="9525" y="9525"/>
          <a:chExt cx="9229725" cy="7000875"/>
        </a:xfrm>
      </p:grpSpPr>
      <p:pic>
        <p:nvPicPr>
          <p:cNvPr id="1" name="Kaplan–Meier Curves for the Relationship Between 1-Year All-cause Mortality and NT-proBNP, LVEF, TIMI Risk Score and GRACE Risk Score" descr="Kaplan–Meier Curves for the Relationship Between 1-Year All-cause Mortality and NT-proBNP, LVEF, TIMI Risk Score and GRACE Risk Score"/>
          <p:cNvPicPr>
            <a:picLocks noChangeAspect="1"/>
          </p:cNvPicPr>
          <p:nvPr/>
        </p:nvPicPr>
        <p:blipFill>
          <a:blip r:embed="rId2"/>
          <a:stretch>
            <a:fillRect/>
          </a:stretch>
        </p:blipFill>
        <p:spPr>
          <a:xfrm>
            <a:off x="9525" y="990600"/>
            <a:ext cx="6667500" cy="60102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Ning Tan SS, Koh KT, Fong AYY, Bujang MAb, Tiong LL, Cham YL, Ho KH, Tan CT, Khaw CS, Amin NHM, Oon YY, Said A, Lau KT, Yong KY, Pang DCL, Bhavnani CD, Wong IT, Shu FEP, Ong TK]]></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plan–Meier Curves for the Relationship Between 1-Year All-cause Mortality and NT-proBNP, LVEF, TIMI Risk Score and GRACE Risk Score]]></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10.]]></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1.14]]></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2024-11-18T10:45:35Z</dcterms:created>
  <dcterms:modified xsi:type="dcterms:W3CDTF">2024-11-18T10:45:35Z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