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4128883" ContentType="image/png"/>
  <Default Extension="69815422"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427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19e39eda971.64128883"/>
  <Relationship Id="rId3" Type="http://schemas.openxmlformats.org/officeDocument/2006/relationships/image" Target="../media/logo_673b19e3afed422.6981542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3819525"/>
          <a:chOff x="9525" y="9525"/>
          <a:chExt cx="9229725" cy="3819525"/>
        </a:xfrm>
      </p:grpSpPr>
      <p:pic>
        <p:nvPicPr>
          <p:cNvPr id="1" name="Characteristics of NT-proBNP, TIMI Risk Score , GRACE Risk Score and LVEF for Predicting 1-year All-cause Mortality" descr="Characteristics of NT-proBNP, TIMI Risk Score , GRACE Risk Score and LVEF for Predicting 1-year All-cause Mortality"/>
          <p:cNvPicPr>
            <a:picLocks noChangeAspect="1"/>
          </p:cNvPicPr>
          <p:nvPr/>
        </p:nvPicPr>
        <p:blipFill>
          <a:blip r:embed="rId2"/>
          <a:stretch>
            <a:fillRect/>
          </a:stretch>
        </p:blipFill>
        <p:spPr>
          <a:xfrm>
            <a:off x="9525" y="885825"/>
            <a:ext cx="6667500" cy="29337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Ning Tan SS, Koh KT, Fong AYY, Bujang MAb, Tiong LL, Cham YL, Ho KH, Tan CT, Khaw CS, Amin NHM, Oon YY, Said A, Lau KT, Yong KY, Pang DCL, Bhavnani CD, Wong IT, Shu FEP, Ong TK]]></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haracteristics of NT-proBNP, TIMI Risk Score , GRACE Risk Score and LVEF for Predicting 1-year All-cause Mortality]]></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2;1:e10.]]></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1.14]]></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2024-11-18T10:41:39Z</dcterms:created>
  <dcterms:modified xsi:type="dcterms:W3CDTF">2024-11-18T10:41:39Z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