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0068178" ContentType="image/png"/>
  <Default Extension="60892493"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421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b1749b342741.80068178"/>
  <Relationship Id="rId3" Type="http://schemas.openxmlformats.org/officeDocument/2006/relationships/image" Target="../media/logo_673b1749c8e2f92.60892493"/>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2847975"/>
          <a:chOff x="9525" y="9525"/>
          <a:chExt cx="9229725" cy="2847975"/>
        </a:xfrm>
      </p:grpSpPr>
      <p:pic>
        <p:nvPicPr>
          <p:cNvPr id="1" name="Pairwise Comparison of ROC Curves for NT-proBNP, GRACE Risk Score, TIMI Risk Score and LVEF to Predict All-cause Mortality at 1 Year" descr="Pairwise Comparison of ROC Curves for NT-proBNP, GRACE Risk Score, TIMI Risk Score and LVEF to Predict All-cause Mortality at 1 Year"/>
          <p:cNvPicPr>
            <a:picLocks noChangeAspect="1"/>
          </p:cNvPicPr>
          <p:nvPr/>
        </p:nvPicPr>
        <p:blipFill>
          <a:blip r:embed="rId2"/>
          <a:stretch>
            <a:fillRect/>
          </a:stretch>
        </p:blipFill>
        <p:spPr>
          <a:xfrm>
            <a:off x="9525" y="990600"/>
            <a:ext cx="6667500" cy="18573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Ning Tan SS, Koh KT, Fong AYY, Bujang MAb, Tiong LL, Cham YL, Ho KH, Tan CT, Khaw CS, Amin NHM, Oon YY, Said A, Lau KT, Yong KY, Pang DCL, Bhavnani CD, Wong IT, Shu FEP, Ong TK]]></a:t>
            </a:r>
          </a:p>
        </p:txBody>
      </p:sp>
      <p:sp>
        <p:nvSpPr>
          <p:cNvPr id="4" name=""/>
          <p:cNvSpPr txBox="1"/>
          <p:nvPr/>
        </p:nvSpPr>
        <p:spPr>
          <a:xfrm>
            <a:off x="9525" y="4572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Pairwise Comparison of ROC Curves for NT-proBNP, GRACE Risk Score, TIMI Risk Score and LVEF to Predict All-cause Mortality at 1 Year]]></a:t>
            </a:r>
          </a:p>
        </p:txBody>
      </p:sp>
      <p:sp>
        <p:nvSpPr>
          <p:cNvPr id="5" name=""/>
          <p:cNvSpPr txBox="1"/>
          <p:nvPr/>
        </p:nvSpPr>
        <p:spPr>
          <a:xfrm>
            <a:off x="9525" y="6381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2;1:e10.]]></a:t>
            </a:r>
          </a:p>
        </p:txBody>
      </p:sp>
      <p:sp>
        <p:nvSpPr>
          <p:cNvPr id="6" name=""/>
          <p:cNvSpPr txBox="1"/>
          <p:nvPr/>
        </p:nvSpPr>
        <p:spPr>
          <a:xfrm>
            <a:off x="9525" y="8096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1.14]]></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2024-11-18T10:30:33Z</dcterms:created>
  <dcterms:modified xsi:type="dcterms:W3CDTF">2024-11-18T10:30:33Z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