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04886688" ContentType="image/png"/>
  <Default Extension="74754141"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94182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b163123dd881.04886688"/>
  <Relationship Id="rId3" Type="http://schemas.openxmlformats.org/officeDocument/2006/relationships/image" Target="../media/logo_673b16313212b12.74754141"/>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4943475"/>
          <a:chOff x="9525" y="9525"/>
          <a:chExt cx="9229725" cy="4943475"/>
        </a:xfrm>
      </p:grpSpPr>
      <p:pic>
        <p:nvPicPr>
          <p:cNvPr id="1" name="Comparing ROC Curve" descr="Comparing ROC Curve"/>
          <p:cNvPicPr>
            <a:picLocks noChangeAspect="1"/>
          </p:cNvPicPr>
          <p:nvPr/>
        </p:nvPicPr>
        <p:blipFill>
          <a:blip r:embed="rId2"/>
          <a:stretch>
            <a:fillRect/>
          </a:stretch>
        </p:blipFill>
        <p:spPr>
          <a:xfrm>
            <a:off x="9525" y="885825"/>
            <a:ext cx="4543425" cy="405765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Ning Tan SS, Koh KT, Fong AYY, Bujang MAb, Tiong LL, Cham YL, Ho KH, Tan CT, Khaw CS, Amin NHM, Oon YY, Said A, Lau KT, Yong KY, Pang DCL, Bhavnani CD, Wong IT, Shu FEP, Ong TK]]></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omparing ROC Curve]]></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Journal of Asian Pacific Society of Cardiology 2022;1:e10.]]></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japsc.2021.14]]></a:t>
            </a:r>
          </a:p>
        </p:txBody>
      </p:sp>
    </p:spTree>
  </p:cSld>
  <p:clrMapOvr>
    <a:masterClrMapping/>
  </p:clrMapOvr>
</p:sld>
</file>

<file path=ppt/theme/theme1.xml><?xml version="1.0" encoding="utf-8"?>
<a:theme xmlns:a="http://schemas.openxmlformats.org/drawingml/2006/main" name="Theme63">
  <a:themeElements>
    <a:clrScheme name="Theme6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2024-11-18T10:25:53Z</dcterms:created>
  <dcterms:modified xsi:type="dcterms:W3CDTF">2024-11-18T10:25:53Z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