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348688" ContentType="image/png"/>
  <Default Extension="452212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3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ba5d5b9a81.15348688"/>
  <Relationship Id="rId3" Type="http://schemas.openxmlformats.org/officeDocument/2006/relationships/image" Target="../media/logo_673b1ba5d8ff772.452212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48125"/>
          <a:chOff x="9525" y="9525"/>
          <a:chExt cx="9229725" cy="4048125"/>
        </a:xfrm>
      </p:grpSpPr>
      <p:pic>
        <p:nvPicPr>
          <p:cNvPr id="1" name="Adherence to Guideline-directed Medical Therapy in Octogenarians with Heart Failure with Reduced Ejection Fraction: Preliminary Data from the SwedeHF Registry" descr="Adherence to Guideline-directed Medical Therapy in Octogenarians with Heart Failure with Reduced Ejection Fraction: Preliminary Data from the SwedeHF Regist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181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olfo D, Sinagra G, Savares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herence to Guideline-directed Medical Therapy in Octogenarians with Heart Failure with Reduced Ejection Fraction: Preliminary Data from the SwedeHF Regist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2024-11-18T10:49:09Z</dcterms:created>
  <dcterms:modified xsi:type="dcterms:W3CDTF">2024-11-18T10:49:09Z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