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394782" ContentType="image/png"/>
  <Default Extension="492052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bc0dd78a01.38394782"/>
  <Relationship Id="rId3" Type="http://schemas.openxmlformats.org/officeDocument/2006/relationships/image" Target="../media/logo_673b1bc1012c552.492052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emodynamic Monitoring Devices and Associated Measured Indices" descr="Hemodynamic Monitoring Devices and Associated Measured Ind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28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Butcher A, Tedford RJ, Sinha S, Mekki P, Van Spall H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modynamic Monitoring Devices and Associated Measured Ind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2024-11-18T10:49:37Z</dcterms:created>
  <dcterms:modified xsi:type="dcterms:W3CDTF">2024-11-18T10:49:37Z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