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862390" ContentType="image/png"/>
  <Default Extension="208586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78b976b711.70862390"/>
  <Relationship Id="rId3" Type="http://schemas.openxmlformats.org/officeDocument/2006/relationships/image" Target="../media/logo_673b278ba013942.208586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76850"/>
          <a:chOff x="9525" y="9525"/>
          <a:chExt cx="9229725" cy="5276850"/>
        </a:xfrm>
      </p:grpSpPr>
      <p:pic>
        <p:nvPicPr>
          <p:cNvPr id="1" name="Comparison of Minimally Invasive and Noninvasive Hemodynamic Monitor to Pulmonary Artery Catheter-measured Cardiac Output" descr="Comparison of Minimally Invasive and Noninvasive Hemodynamic Monitor to Pulmonary Artery Catheter-measured Cardiac Outpu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410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Butcher A, Tedford RJ, Sinha S, Mekki P, Van Spall H, Sauer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Minimally Invasive and Noninvasive Hemodynamic Monitor to Pulmonary Artery Catheter-measured Cardiac Outpu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2024-11-18T11:39:55Z</dcterms:created>
  <dcterms:modified xsi:type="dcterms:W3CDTF">2024-11-18T11:39:55Z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