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2479271" ContentType="image/png"/>
  <Default Extension="5818787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421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178d5f96c51.92479271"/>
  <Relationship Id="rId3" Type="http://schemas.openxmlformats.org/officeDocument/2006/relationships/image" Target="../media/logo_673b178d65a1622.5818787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781550"/>
          <a:chOff x="9525" y="9525"/>
          <a:chExt cx="9229725" cy="4781550"/>
        </a:xfrm>
      </p:grpSpPr>
      <p:pic>
        <p:nvPicPr>
          <p:cNvPr id="1" name="Examples of MINOCA Caused by Plaque Rupture " descr="Examples of MINOCA Caused by Plaque Rupture 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0195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ramasis GV, Xenogiannis I, Varlamos C, Deftereos S, Alexopoulos D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Examples of MINOCA Caused by Plaque Rupture 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2022;17:e06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21.3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6">
  <a:themeElements>
    <a:clrScheme name="Theme6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2024-11-18T10:31:41Z</dcterms:created>
  <dcterms:modified xsi:type="dcterms:W3CDTF">2024-11-18T10:31:41Z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