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395712" ContentType="image/png"/>
  <Default Extension="721658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59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63f4ad0301.45395712"/>
  <Relationship Id="rId3" Type="http://schemas.openxmlformats.org/officeDocument/2006/relationships/image" Target="../media/logo_673b263f6885d72.721658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14900"/>
          <a:chOff x="9525" y="9525"/>
          <a:chExt cx="9229725" cy="4914900"/>
        </a:xfrm>
      </p:grpSpPr>
      <p:pic>
        <p:nvPicPr>
          <p:cNvPr id="1" name="Examples of MINOCA Caused by Plaque Erosion " descr="Examples of MINOCA Caused by Plaque Erosion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52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ramasis GV, Xenogiannis I, Varlamos C, Deftereos S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s of MINOCA Caused by Plaque Erosion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2024-11-18T11:34:23Z</dcterms:created>
  <dcterms:modified xsi:type="dcterms:W3CDTF">2024-11-18T11:34:23Z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