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243926" ContentType="image/png"/>
  <Default Extension="037574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a796ed1081.39243926"/>
  <Relationship Id="rId3" Type="http://schemas.openxmlformats.org/officeDocument/2006/relationships/image" Target="../media/logo_673b2a798574e22.037574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Examples of MINOCA Caused by Coronary Spasm and Spontaneous Coronary Artery Dissection" descr="Examples of MINOCA Caused by Coronary Spasm and Spontaneous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masis GV, Xenogiannis I, Varlamos C, Deftereos S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MINOCA Caused by Coronary Spasm and Spontaneous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2024-11-18T11:52:25Z</dcterms:created>
  <dcterms:modified xsi:type="dcterms:W3CDTF">2024-11-18T11:52:25Z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