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0003413" ContentType="image/png"/>
  <Default Extension="295217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27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9f7d281451.10003413"/>
  <Relationship Id="rId3" Type="http://schemas.openxmlformats.org/officeDocument/2006/relationships/image" Target="../media/logo_673b19f7dae4902.295217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linical Algorithm for the Use of Optical Coherence Tomography in MINOCA" descr="Clinical Algorithm for the Use of Optical Coherence Tomography in MINOC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5909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ramasis GV, Xenogiannis I, Varlamos C, Deftereos S, Alexopoulo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Algorithm for the Use of Optical Coherence Tomography in MINOC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2024-11-18T10:41:59Z</dcterms:created>
  <dcterms:modified xsi:type="dcterms:W3CDTF">2024-11-18T10:41:59Z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