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316090" ContentType="image/png"/>
  <Default Extension="562212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bef833db71.45316090"/>
  <Relationship Id="rId3" Type="http://schemas.openxmlformats.org/officeDocument/2006/relationships/image" Target="../media/logo_673b2bef99d0a42.562212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Studies Evaluating the Findings of Optical Coherence Tomography in MI with Non-obstructive Coronary Arteries" descr="Studies Evaluating the Findings of Optical Coherence Tomography in MI with Non-obstructive Coronary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masis GV, Xenogiannis I, Varlamos C, Deftereos S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Evaluating the Findings of Optical Coherence Tomography in MI with Non-obstructive Coronary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2024-11-18T11:58:39Z</dcterms:created>
  <dcterms:modified xsi:type="dcterms:W3CDTF">2024-11-18T11:58:39Z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