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5316090" ContentType="image/png"/>
  <Default Extension="5622129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473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2bef833db71.45316090"/>
  <Relationship Id="rId3" Type="http://schemas.openxmlformats.org/officeDocument/2006/relationships/image" Target="../media/logo_673b2bef99d0a42.5622129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67175"/>
          <a:chOff x="9525" y="9525"/>
          <a:chExt cx="9229725" cy="4067175"/>
        </a:xfrm>
      </p:grpSpPr>
      <p:pic>
        <p:nvPicPr>
          <p:cNvPr id="1" name="Studies Evaluating the Findings of Optical Coherence Tomography in MI with Non-obstructive Coronary Arteries" descr="Studies Evaluating the Findings of Optical Coherence Tomography in MI with Non-obstructive Coronary Arte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305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ramasis GV, Xenogiannis I, Varlamos C, Deftereos S, Alex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ies Evaluating the Findings of Optical Coherence Tomography in MI with Non-obstructive Coronary Arte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2024-11-18T11:58:39Z</dcterms:created>
  <dcterms:modified xsi:type="dcterms:W3CDTF">2024-11-18T11:58:39Z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