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410248" ContentType="image/png"/>
  <Default Extension="239640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5436370511.01410248"/>
  <Relationship Id="rId3" Type="http://schemas.openxmlformats.org/officeDocument/2006/relationships/image" Target="../media/logo_673b154377a8942.239640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Endocardial and Epicardial Voltages" descr="Endocardial and Epicardial Volt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es B, Li AC, Waight MC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docardial and Epicardial Volt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2024-11-18T10:21:55Z</dcterms:created>
  <dcterms:modified xsi:type="dcterms:W3CDTF">2024-11-18T10:21:55Z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