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1410248" ContentType="image/png"/>
  <Default Extension="2396402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4158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15436370511.01410248"/>
  <Relationship Id="rId3" Type="http://schemas.openxmlformats.org/officeDocument/2006/relationships/image" Target="../media/logo_673b154377a8942.2396402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867150"/>
          <a:chOff x="9525" y="9525"/>
          <a:chExt cx="9229725" cy="3867150"/>
        </a:xfrm>
      </p:grpSpPr>
      <p:pic>
        <p:nvPicPr>
          <p:cNvPr id="1" name="Endocardial and Epicardial Voltages" descr="Endocardial and Epicardial Voltag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1051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Wiles B, Li AC, Waight MC, Saba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Endocardial and Epicardial Voltag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2;11:e0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1.6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8">
  <a:themeElements>
    <a:clrScheme name="Theme3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2024-11-18T10:21:55Z</dcterms:created>
  <dcterms:modified xsi:type="dcterms:W3CDTF">2024-11-18T10:21:55Z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