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248543" ContentType="image/png"/>
  <Default Extension="222804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1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4b3b5e0501.78248543"/>
  <Relationship Id="rId3" Type="http://schemas.openxmlformats.org/officeDocument/2006/relationships/image" Target="../media/logo_673b14b3dac3e82.222804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43500"/>
          <a:chOff x="9525" y="9525"/>
          <a:chExt cx="9229725" cy="5143500"/>
        </a:xfrm>
      </p:grpSpPr>
      <p:pic>
        <p:nvPicPr>
          <p:cNvPr id="1" name="Local Activation Time Mapping" descr="Local Activation Time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81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les B, Li AC, Waight MC, Saba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cal Activation Time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2024-11-18T10:19:31Z</dcterms:created>
  <dcterms:modified xsi:type="dcterms:W3CDTF">2024-11-18T10:19:31Z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