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627713" ContentType="image/png"/>
  <Default Extension="099954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88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ac0cca2a31.45627713"/>
  <Relationship Id="rId3" Type="http://schemas.openxmlformats.org/officeDocument/2006/relationships/image" Target="../media/logo_673b0ac0e5a4232.099954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91025"/>
          <a:chOff x="9525" y="9525"/>
          <a:chExt cx="9229725" cy="4391025"/>
        </a:xfrm>
      </p:grpSpPr>
      <p:pic>
        <p:nvPicPr>
          <p:cNvPr id="1" name="Entrainment" descr="Entrain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29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es B, Li AC, Waight MC, Sab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train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2024-11-18T09:37:04Z</dcterms:created>
  <dcterms:modified xsi:type="dcterms:W3CDTF">2024-11-18T09:37:04Z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