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940024" ContentType="image/png"/>
  <Default Extension="718508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98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e5c69ef891.20940024"/>
  <Relationship Id="rId3" Type="http://schemas.openxmlformats.org/officeDocument/2006/relationships/image" Target="../media/logo_673b0e5c858b072.718508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67450"/>
          <a:chOff x="9525" y="9525"/>
          <a:chExt cx="9229725" cy="6267450"/>
        </a:xfrm>
      </p:grpSpPr>
      <p:pic>
        <p:nvPicPr>
          <p:cNvPr id="1" name="Multiple Exit Site Pacing" descr="Multiple Exit Site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505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es B, Li AC, Waight MC, Sab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ple Exit Site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2024-11-18T09:52:28Z</dcterms:created>
  <dcterms:modified xsi:type="dcterms:W3CDTF">2024-11-18T09:52:28Z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