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765634" ContentType="image/png"/>
  <Default Extension="207213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e6bbe46021.80765634"/>
  <Relationship Id="rId3" Type="http://schemas.openxmlformats.org/officeDocument/2006/relationships/image" Target="../media/logo_673b0e6bd7ce322.207213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blation of Late Potentials" descr="Ablation of Late Potent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00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es B, Li AC, Waight MC, Sab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lation of Late Potent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2024-11-18T09:52:43Z</dcterms:created>
  <dcterms:modified xsi:type="dcterms:W3CDTF">2024-11-18T09:52:43Z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