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0765634" ContentType="image/png"/>
  <Default Extension="2072131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98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0e6bbe46021.80765634"/>
  <Relationship Id="rId3" Type="http://schemas.openxmlformats.org/officeDocument/2006/relationships/image" Target="../media/logo_673b0e6bd7ce322.2072131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Ablation of Late Potentials" descr="Ablation of Late Potentia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0003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iles B, Li AC, Waight MC, Saba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blation of Late Potentia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6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2024-11-18T09:52:43Z</dcterms:created>
  <dcterms:modified xsi:type="dcterms:W3CDTF">2024-11-18T09:52:43Z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